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8" r:id="rId10"/>
    <p:sldId id="26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CC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56" autoAdjust="0"/>
  </p:normalViewPr>
  <p:slideViewPr>
    <p:cSldViewPr>
      <p:cViewPr varScale="1">
        <p:scale>
          <a:sx n="63" d="100"/>
          <a:sy n="63" d="100"/>
        </p:scale>
        <p:origin x="-7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4715C-D808-4321-A120-A19F0A86B1BF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D7F1D-E844-4319-BF67-9FF83AF8A8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D7F1D-E844-4319-BF67-9FF83AF8A8D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D7F1D-E844-4319-BF67-9FF83AF8A8D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D7F1D-E844-4319-BF67-9FF83AF8A8D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EF197C-6417-4F9F-AEE6-A8450ABBCA27}" type="datetimeFigureOut">
              <a:rPr lang="en-US" smtClean="0"/>
              <a:pPr/>
              <a:t>11/21/2011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6FD98BD-9E55-4909-9199-1E6C8AD294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guefile.com/archive/display/597578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hyperlink" Target="http://www.aragriculture.org/images/beekeeping/anatomy/external/anatomy_large.jpg" TargetMode="External"/><Relationship Id="rId4" Type="http://schemas.openxmlformats.org/officeDocument/2006/relationships/hyperlink" Target="http://4.bp.blogspot.com/-CoAPhx_rggs/TZVJAfLpK9I/AAAAAAAAAQU/zTHoQCLbo78/s1600/female+HoneyBeeAnatomy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4.bp.blogspot.com/-CoAPhx_rggs/TZVJAfLpK9I/AAAAAAAAAQU/zTHoQCLbo78/s1600/female+HoneyBeeAnatomy.pn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aragriculture.org/images/beekeeping/anatomy/external/anatomy_large.jpg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81200"/>
            <a:ext cx="4038600" cy="1349375"/>
          </a:xfrm>
        </p:spPr>
        <p:txBody>
          <a:bodyPr/>
          <a:lstStyle/>
          <a:p>
            <a:r>
              <a:rPr lang="en-US" dirty="0" smtClean="0"/>
              <a:t>THE BEE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352800"/>
            <a:ext cx="5410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By Owen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NOVEMBER,2</a:t>
            </a:r>
            <a:r>
              <a:rPr lang="en-US" baseline="30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nd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2011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Documents and Settings\Administrator\Local Settings\Temporary Internet Files\Content.IE5\1FJGEG5O\MC9002407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28600"/>
            <a:ext cx="1712912" cy="1803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1026" name="Picture 2" descr="Honey bee life cycle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6477000" cy="4391406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CREDITS</a:t>
            </a:r>
            <a:r>
              <a:rPr lang="en-US" dirty="0" smtClean="0">
                <a:sym typeface="Wingdings" pitchFamily="2" charset="2"/>
              </a:rPr>
              <a:t>!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3"/>
              </a:rPr>
              <a:t>Slide 7 http://www.morguefile.com/archive/display/597578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Slide 3                  http://4.bp.blogspot.com/-CoAPhx_rggs/TZVJAfLpK9I/AAAAAAAAAQU/zTHoQCLbo78/s1600/female+HoneyBeeAnatomy.png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http://www.aragriculture.org/images/beekeeping/anatomy/external/anatomy_large.jpg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adley Hand ITC" pitchFamily="66" charset="0"/>
              </a:rPr>
              <a:t>WHY BEES ARE ALIVE</a:t>
            </a:r>
            <a:r>
              <a:rPr lang="en-US" dirty="0" smtClean="0">
                <a:latin typeface="Bradley Hand ITC" pitchFamily="66" charset="0"/>
                <a:sym typeface="Wingdings" pitchFamily="2" charset="2"/>
              </a:rPr>
              <a:t>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breath.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eat.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die.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are born.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grow.</a:t>
            </a:r>
          </a:p>
          <a:p>
            <a:endParaRPr lang="en-US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7892" name="Picture 4" descr=" Bee Flower to Hiv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5146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DIAGRAM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1026" name="Picture 2" descr="http://4.bp.blogspot.com/-CoAPhx_rggs/TZVJAfLpK9I/AAAAAAAAAQU/zTHoQCLbo78/s320/female+HoneyBeeAnatomy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71600"/>
            <a:ext cx="6477000" cy="52736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3 KINDS OF BEES</a:t>
            </a:r>
            <a:r>
              <a:rPr lang="en-US" dirty="0" smtClean="0">
                <a:latin typeface="Algerian" pitchFamily="82" charset="0"/>
                <a:sym typeface="Wingdings" pitchFamily="2" charset="2"/>
              </a:rPr>
              <a:t>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kind is a queen bee</a:t>
            </a:r>
          </a:p>
          <a:p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is a worker bee</a:t>
            </a:r>
          </a:p>
          <a:p>
            <a:r>
              <a:rPr lang="en-US" dirty="0" smtClean="0"/>
              <a:t>The 3</a:t>
            </a:r>
            <a:r>
              <a:rPr lang="en-US" baseline="30000" dirty="0" smtClean="0"/>
              <a:t>rd</a:t>
            </a:r>
            <a:r>
              <a:rPr lang="en-US" dirty="0" smtClean="0"/>
              <a:t> is a drone</a:t>
            </a:r>
            <a:endParaRPr lang="en-US" dirty="0"/>
          </a:p>
        </p:txBody>
      </p:sp>
      <p:pic>
        <p:nvPicPr>
          <p:cNvPr id="16386" name="Picture 2" descr="perfect worker b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2428875" cy="1809751"/>
          </a:xfrm>
          <a:prstGeom prst="rect">
            <a:avLst/>
          </a:prstGeom>
          <a:noFill/>
        </p:spPr>
      </p:pic>
      <p:pic>
        <p:nvPicPr>
          <p:cNvPr id="16388" name="Picture 4" descr="Picture showing Drone Be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276600"/>
            <a:ext cx="2857500" cy="2914650"/>
          </a:xfrm>
          <a:prstGeom prst="rect">
            <a:avLst/>
          </a:prstGeom>
          <a:noFill/>
        </p:spPr>
      </p:pic>
      <p:pic>
        <p:nvPicPr>
          <p:cNvPr id="16390" name="Picture 6" descr="Picture of a bee on a flower.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962400"/>
            <a:ext cx="2381250" cy="180022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lletEngraved" pitchFamily="2" charset="0"/>
              </a:rPr>
              <a:t>A QUEEN BEE</a:t>
            </a:r>
            <a:r>
              <a:rPr lang="en-US" dirty="0" smtClean="0">
                <a:latin typeface="BalletEngraved" pitchFamily="2" charset="0"/>
                <a:sym typeface="Wingdings" pitchFamily="2" charset="2"/>
              </a:rPr>
              <a:t></a:t>
            </a:r>
            <a:endParaRPr lang="en-US" dirty="0">
              <a:latin typeface="BalletEngrave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queen lays the eggs.</a:t>
            </a:r>
          </a:p>
          <a:p>
            <a:r>
              <a:rPr lang="en-US" dirty="0" smtClean="0"/>
              <a:t>A queen is in charge of the hive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lletEngraved" pitchFamily="2" charset="0"/>
              </a:rPr>
              <a:t>DRONE</a:t>
            </a:r>
            <a:r>
              <a:rPr lang="en-US" dirty="0" smtClean="0">
                <a:latin typeface="BalletEngraved" pitchFamily="2" charset="0"/>
                <a:sym typeface="Wingdings" pitchFamily="2" charset="2"/>
              </a:rPr>
              <a:t></a:t>
            </a:r>
            <a:endParaRPr lang="en-US" dirty="0">
              <a:latin typeface="BalletEngrave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drone is a male bee.</a:t>
            </a:r>
          </a:p>
          <a:p>
            <a:r>
              <a:rPr lang="en-US" dirty="0" smtClean="0"/>
              <a:t>Drones do not have stingers.</a:t>
            </a:r>
          </a:p>
          <a:p>
            <a:r>
              <a:rPr lang="en-US" dirty="0" smtClean="0"/>
              <a:t>Drones are lazy bees.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 BEE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Worker bees collect food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49" name="Picture 1" descr="http://cdn.morguefile.com/imageData/public/files/j/jusben/preview/fldr_2009_06_10/file5712446167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828800"/>
            <a:ext cx="2379828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bee can beat it’s wings 250 times a second</a:t>
            </a:r>
          </a:p>
          <a:p>
            <a:r>
              <a:rPr lang="en-US" dirty="0" smtClean="0"/>
              <a:t>The younger the bee the stronger the </a:t>
            </a:r>
            <a:r>
              <a:rPr lang="en-US" dirty="0" smtClean="0">
                <a:latin typeface="Chiller" pitchFamily="82" charset="0"/>
              </a:rPr>
              <a:t>venom</a:t>
            </a:r>
          </a:p>
          <a:p>
            <a:r>
              <a:rPr lang="en-US" dirty="0" smtClean="0"/>
              <a:t>1 out of 3 bites depends on the honey bee</a:t>
            </a:r>
          </a:p>
          <a:p>
            <a:r>
              <a:rPr lang="en-US" dirty="0" smtClean="0"/>
              <a:t>Guard bees can defeat a wasp or a much stronger hornet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 WAGGLE DANCE!</a:t>
            </a:r>
            <a:endParaRPr lang="en-US" dirty="0"/>
          </a:p>
        </p:txBody>
      </p:sp>
      <p:pic>
        <p:nvPicPr>
          <p:cNvPr id="27650" name="Picture 2" descr="Animation of a bees waggle dan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81200"/>
            <a:ext cx="4191000" cy="4724403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ustom 2">
      <a:dk1>
        <a:srgbClr val="F19E90"/>
      </a:dk1>
      <a:lt1>
        <a:srgbClr val="7598D9"/>
      </a:lt1>
      <a:dk2>
        <a:srgbClr val="42547F"/>
      </a:dk2>
      <a:lt2>
        <a:srgbClr val="7030A0"/>
      </a:lt2>
      <a:accent1>
        <a:srgbClr val="EEF1F6"/>
      </a:accent1>
      <a:accent2>
        <a:srgbClr val="EA6E59"/>
      </a:accent2>
      <a:accent3>
        <a:srgbClr val="7598D9"/>
      </a:accent3>
      <a:accent4>
        <a:srgbClr val="AB73D5"/>
      </a:accent4>
      <a:accent5>
        <a:srgbClr val="AEBAD5"/>
      </a:accent5>
      <a:accent6>
        <a:srgbClr val="777C84"/>
      </a:accent6>
      <a:hlink>
        <a:srgbClr val="92D050"/>
      </a:hlink>
      <a:folHlink>
        <a:srgbClr val="3B435B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260</TotalTime>
  <Words>169</Words>
  <Application>Microsoft Office PowerPoint</Application>
  <PresentationFormat>On-screen Show (4:3)</PresentationFormat>
  <Paragraphs>40</Paragraphs>
  <Slides>11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THE BEE</vt:lpstr>
      <vt:lpstr>WHY BEES ARE ALIVE</vt:lpstr>
      <vt:lpstr>BEE DIAGRAM</vt:lpstr>
      <vt:lpstr>3 KINDS OF BEES</vt:lpstr>
      <vt:lpstr>A QUEEN BEE</vt:lpstr>
      <vt:lpstr>DRONE</vt:lpstr>
      <vt:lpstr>WORKER BEE</vt:lpstr>
      <vt:lpstr>FUN FACTS$</vt:lpstr>
      <vt:lpstr>BEE WAGGLE DANCE!</vt:lpstr>
      <vt:lpstr>Life cycle</vt:lpstr>
      <vt:lpstr>CREDITS!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BEE</dc:title>
  <dc:creator>Wake County Public Schools</dc:creator>
  <cp:lastModifiedBy>Wake County Public Schools</cp:lastModifiedBy>
  <cp:revision>27</cp:revision>
  <dcterms:created xsi:type="dcterms:W3CDTF">2011-11-02T16:12:17Z</dcterms:created>
  <dcterms:modified xsi:type="dcterms:W3CDTF">2011-11-21T18:50:26Z</dcterms:modified>
</cp:coreProperties>
</file>